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3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hum wickramasinghe" userId="bb974e6b5128393d" providerId="LiveId" clId="{363502F3-3313-40C5-AF35-DE932A5E07B0}"/>
    <pc:docChg chg="modSld">
      <pc:chgData name="Pathum wickramasinghe" userId="bb974e6b5128393d" providerId="LiveId" clId="{363502F3-3313-40C5-AF35-DE932A5E07B0}" dt="2024-10-26T19:15:38.944" v="5" actId="20577"/>
      <pc:docMkLst>
        <pc:docMk/>
      </pc:docMkLst>
      <pc:sldChg chg="modSp mod">
        <pc:chgData name="Pathum wickramasinghe" userId="bb974e6b5128393d" providerId="LiveId" clId="{363502F3-3313-40C5-AF35-DE932A5E07B0}" dt="2024-10-26T19:15:38.944" v="5" actId="20577"/>
        <pc:sldMkLst>
          <pc:docMk/>
          <pc:sldMk cId="3761099486" sldId="256"/>
        </pc:sldMkLst>
        <pc:spChg chg="mod">
          <ac:chgData name="Pathum wickramasinghe" userId="bb974e6b5128393d" providerId="LiveId" clId="{363502F3-3313-40C5-AF35-DE932A5E07B0}" dt="2024-10-26T19:15:38.944" v="5" actId="20577"/>
          <ac:spMkLst>
            <pc:docMk/>
            <pc:sldMk cId="3761099486" sldId="256"/>
            <ac:spMk id="5" creationId="{F0C201EC-14EB-CEB0-E981-72FF280B8A3B}"/>
          </ac:spMkLst>
        </pc:sp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A503-E7F0-8BA4-D976-2467BB965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17DAE-8BA8-2530-BD5C-674271C83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C97E4-0FC0-8E29-D787-F5A2D7D9B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48E10-15A5-36FA-2466-DD2A648D8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EA724-4AF2-3113-A224-46F4948D2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7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3B2E6-B69C-F9E5-0B04-E6DA83922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392187-C9BD-95DC-EC2B-6AC4D581C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B4AEE-8EC8-3955-1611-4D453D64E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68D76-DA77-9ECF-105A-987DC7C3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74FE5-3A7A-2735-BDBB-DDC6FCF2E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95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B7B02-09B3-1001-EC19-A0ADC3EA13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3794EC-0CFE-14A0-E2B7-CA08C1EDC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D22ED-AF26-FCE6-A310-6D820DA4D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23FCF-6A4D-76E2-429A-52F473D14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D5E4E-371C-E471-DDA9-8C663F82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50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4993-116E-F73B-2B2B-941D962EC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D93D1-4E51-E657-A12A-88433551C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4D43A-DC10-AF38-E99F-D7CA6293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399D0-C68F-C851-B2D2-94942EFA4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5A992-E531-824C-BBB7-B3453ACA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6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AF641-3F46-E695-0AC7-D4170DF7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DE3EE-A075-B250-EEBF-C254BD74F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9E3C5-5D80-2061-7352-C6158A0C3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B8130-DEDF-78AC-D797-56D252BC3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BB7E6-9934-B889-EE2D-FB018548A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601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3167B-93E3-8F61-7CF1-492A96E00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8A261-613E-C91B-C3C4-D73CF8745D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BC188-6027-059E-C5FF-0666C6DDD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B7A23-1381-A25A-EEA3-31B8BCBE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46467-EFA6-F4CE-18AC-AFEAF49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AC2B6-E8FA-2586-545C-248665F4C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64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E75B-0409-FC60-BBE0-F2AF95021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8BE5-3675-C932-82E2-6B7C6F823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20365-B6E5-DA0A-DDBC-051EBA8AB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C585D-954B-6C60-7216-87FFAC723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BFA378-B258-A1B1-B7C8-4D9ADBE7BE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EF9236-8B0C-935C-FCF2-DF06C02C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5CDF70-DA0F-E2A3-4DE6-CFDB25694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D25471-E126-422E-24F9-214D06C7E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21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82ECC-31FF-7DF7-93B9-D6F4A335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1B67E-9204-458E-2151-69B40FF04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FF1A0-89D4-23D4-081F-872D9CF96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CD25FF-CFC9-C5AB-C858-1F67C59EE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55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FC0D7-D35D-86AD-9257-2E21FDD2B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0EFBFA-644E-F30A-30FC-629A8792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B19B5-76B5-396F-98BE-8E37B628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58DE8-F8B9-AEB9-1174-D020C6C31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CE7AD-FA85-8416-3F82-01A916CED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CA1249-08B4-7B45-1728-477101DF25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7D598-9578-BB95-46FA-06B2EF672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20D07-DF42-2A9A-384E-D7A28C0F0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C767-085D-2220-69E1-041707EB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08035-090F-EA3B-1BF1-16BA3AF48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FFE065-F042-23A2-E6BD-DC62ACB57E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B31E8-7FBD-D4E1-4B8C-AD5BE1184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24181-E206-6B15-24E1-16B64C9F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523138-7714-4213-D4D5-D2C9F2D57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23603-402C-8CF1-3514-91CE6AECE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37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BB6EB1-8063-E231-A4FB-74890694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9702E-D3AB-A84A-7429-24BDE46D6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A755D-1C29-6307-D543-78EE41F57E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3D6E07-D4F9-4B41-8E12-83B262CEF529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1ECCB-C105-BDA1-2197-876350C26E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8EC8F-1007-E945-293B-984C20D42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6AC77D-6334-444A-AF5A-211E68157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1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C201EC-14EB-CEB0-E981-72FF280B8A3B}"/>
              </a:ext>
            </a:extLst>
          </p:cNvPr>
          <p:cNvSpPr txBox="1"/>
          <p:nvPr/>
        </p:nvSpPr>
        <p:spPr>
          <a:xfrm>
            <a:off x="882829" y="1461401"/>
            <a:ext cx="6094378" cy="3448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Running the </a:t>
            </a:r>
            <a:r>
              <a:rPr lang="en-US" sz="24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Streamlit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App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Open Anaconda Prompt: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 to your Start menu, search for "Anaconda Prompt," and open it.</a:t>
            </a:r>
          </a:p>
          <a:p>
            <a:pPr marL="96774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2.   Navigate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the Folder: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Use the cd command to change directories to where model.py is located.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Example: If your file is in the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Documents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folder, enter: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D94F411-9B73-7D53-5BA3-52223176D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207" y="2005286"/>
            <a:ext cx="4580648" cy="305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9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3032AA-4B7B-F58E-FA8C-E92704F3FD68}"/>
              </a:ext>
            </a:extLst>
          </p:cNvPr>
          <p:cNvSpPr txBox="1"/>
          <p:nvPr/>
        </p:nvSpPr>
        <p:spPr>
          <a:xfrm>
            <a:off x="731939" y="322518"/>
            <a:ext cx="8756009" cy="971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You can explore the interactive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Streamlit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dashboard by watching the attached video. Alternatively, you can run the Python file directly by downloading it from the GitHub repository: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Engineering Assessment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Order Analytics Dashboard">
            <a:hlinkClick r:id="" action="ppaction://media"/>
            <a:extLst>
              <a:ext uri="{FF2B5EF4-FFF2-40B4-BE49-F238E27FC236}">
                <a16:creationId xmlns:a16="http://schemas.microsoft.com/office/drawing/2014/main" id="{23A56FBD-E2C8-5D87-A7F3-52795A2078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3625" y="1546698"/>
            <a:ext cx="8387404" cy="471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6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95</Words>
  <Application>Microsoft Office PowerPoint</Application>
  <PresentationFormat>Widescreen</PresentationFormat>
  <Paragraphs>9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Symbol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WICKRAMASINGHE W M P T</dc:creator>
  <cp:lastModifiedBy>WICKRAMASINGHE W M P T</cp:lastModifiedBy>
  <cp:revision>1</cp:revision>
  <dcterms:created xsi:type="dcterms:W3CDTF">2024-10-26T19:11:50Z</dcterms:created>
  <dcterms:modified xsi:type="dcterms:W3CDTF">2024-10-26T19:15:40Z</dcterms:modified>
</cp:coreProperties>
</file>

<file path=docProps/thumbnail.jpeg>
</file>